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BDF1-603E-4B98-A86C-63690E8CB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CB483-07AB-4A51-B385-1DE80DE96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64425-D736-496B-B2D3-5044159B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84F06-D8F9-4305-B51A-CD5D2161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6F59-7811-4B71-9AD9-BD4E5FF3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5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8816-6968-4944-A62E-9C54C6AA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ABA2B-7F01-4EB8-A2A4-00A7FF46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72DA9-3777-4E50-B013-E447F2A2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7BE2F-1804-418B-9B04-3A38A0E9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F228-A639-41B9-9128-4400993F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2957D6-B4B5-4CDF-8BD2-FEC0D7988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6CAFB-4920-4260-AF95-F1C105BC6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315BF-1FDE-46E8-968A-CB3AD5D2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3EACC-3F59-4246-A052-38D553CE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CEFD-DC24-4A09-BF91-31CB249F9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89EF-CBAA-47E8-A25D-A2AFB2F6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14FC2-9A4E-489C-A3CE-A5EDE8449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7E027-DFEB-4492-A5F8-0B23B113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0A085-C51A-4D03-AD36-8DB1936A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83D53-77ED-4174-BB44-8619C734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4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A9CA-EA53-4A51-A4B2-8D7D79A1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77617-1331-41CB-B3D2-017B2D076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01372-71A3-47EE-90A6-B55256B7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7C38A-73F3-4025-B973-F48DA2E7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C288-622D-44A3-8C8E-287B1AE1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2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BF42-7842-4C1F-9DA9-39FD0262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A3518-9313-4D2E-8606-6551E75B7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77204-B9B0-4D98-83F9-17070AA0D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DCC59-C65F-42E8-975D-F70C605A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1112E-7936-4E74-B564-01D618E6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0C25C-B2FD-4F69-984E-E01BADE9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9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E2E3-77D0-4B5E-877F-F9F21E18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1AE80-9026-46EA-9C56-01024116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441CF-CB72-454F-877F-7A1CF8F3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99670-625C-421D-9324-5E85A61D8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EB25F-A6C6-4D0F-819C-D37CEBC0A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62809-1227-44B8-BE21-B5DBCCD6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C12436-EFCA-4BF7-BCAF-D1C5EEF5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36DAC-69AF-4708-8A05-AC5980A1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6097-A0C7-4D3E-A85D-C7FB6BE6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ECC2F-03F3-413B-8657-870999BE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80FFA-3E6A-4D0D-A379-F14AA836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FE706-A9EA-4A1E-996A-CC4234EC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3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F5E129-4C28-44DC-AA8D-CC01F715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B20B7-BE3B-4462-878F-5CEC7C20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35D29-E8FA-43D3-B409-C78208C2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9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1D640-58D0-4B73-BB4D-7206FDEB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53D33-1971-4585-A8D7-38DF148A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BD220-298E-427E-81C6-899130C4D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DB458-13E7-4D09-8D13-A384CF26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99ADB-7C35-461F-A2C8-E2F99DF5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4B82A-4D15-44CA-908A-E4EFB2CF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F0EFA-1DC8-4F7E-80ED-D238AEE9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36F0B2-F774-4DF2-A4C7-0D772EE66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49D96-A840-475E-93AC-F13399AD4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C01B5-EB4F-40CE-B150-6F77BACA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1F519-DB0D-4584-8939-6A629747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3288E-CC4F-4501-8416-6BC6391E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3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261AD-CE74-4426-9B15-A1D12B31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C0743-8C23-4A8A-B717-55B9CCC6C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5298B-C36A-4E97-8B80-529D0C367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5058-04DE-4F7A-834B-6CAB329D37E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1E385-FDE3-4BE1-A9BC-632BB4D97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F1557-6DDD-458B-806D-8DF066E6F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0C89-E894-4DDC-80EA-D9A1F25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mmb/covid-19-response-accountability-office/arp/local-governmen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7898-433A-4396-88D9-CDE28C51D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4465" y="1123092"/>
            <a:ext cx="4087306" cy="2889114"/>
          </a:xfrm>
        </p:spPr>
        <p:txBody>
          <a:bodyPr anchor="b">
            <a:normAutofit/>
          </a:bodyPr>
          <a:lstStyle/>
          <a:p>
            <a:r>
              <a:rPr lang="en-US" sz="5400" dirty="0"/>
              <a:t>American Rescue Plan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FA723-7575-4CDA-9BF1-6557697B5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8496" y="4587045"/>
            <a:ext cx="4999838" cy="1147863"/>
          </a:xfrm>
        </p:spPr>
        <p:txBody>
          <a:bodyPr anchor="t">
            <a:normAutofit/>
          </a:bodyPr>
          <a:lstStyle/>
          <a:p>
            <a:r>
              <a:rPr lang="en-US" sz="2000" dirty="0"/>
              <a:t>County/City/Township Coordination Meeting</a:t>
            </a:r>
          </a:p>
          <a:p>
            <a:r>
              <a:rPr lang="en-US" sz="2000" dirty="0"/>
              <a:t>June 15, 2021</a:t>
            </a:r>
          </a:p>
          <a:p>
            <a:pPr algn="l"/>
            <a:endParaRPr lang="en-US" sz="2000" dirty="0"/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American Rescue Plan Act of 2021">
            <a:extLst>
              <a:ext uri="{FF2B5EF4-FFF2-40B4-BE49-F238E27FC236}">
                <a16:creationId xmlns:a16="http://schemas.microsoft.com/office/drawing/2014/main" id="{643FA1DF-9209-4D9B-93B7-CEA8E3DB51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6" r="15636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753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5DB6-26A7-4474-A9D1-D859F0D5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66" y="1346769"/>
            <a:ext cx="3616856" cy="4376572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/>
              <a:t>ARPA Overview </a:t>
            </a:r>
            <a:br>
              <a:rPr lang="en-US" sz="4800" dirty="0"/>
            </a:br>
            <a:r>
              <a:rPr lang="en-US" sz="4800" dirty="0"/>
              <a:t>&amp; </a:t>
            </a:r>
            <a:br>
              <a:rPr lang="en-US" sz="4800" dirty="0"/>
            </a:br>
            <a:r>
              <a:rPr lang="en-US" sz="4800" dirty="0"/>
              <a:t>Eligible Projects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2DAF7-1742-43BC-9736-F4EDB4C1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608" y="1399032"/>
            <a:ext cx="5836226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General Criteria:</a:t>
            </a:r>
          </a:p>
          <a:p>
            <a:pPr lvl="0"/>
            <a:r>
              <a:rPr lang="en-US" sz="2200" dirty="0">
                <a:solidFill>
                  <a:schemeClr val="bg1"/>
                </a:solidFill>
              </a:rPr>
              <a:t>Respond to the public health emergency or its negative economic impacts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1.) Identify a need or negative impact of COVID-19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2.) Identify how the program, service, or other intervention addresses the identified need or impact</a:t>
            </a:r>
          </a:p>
          <a:p>
            <a:pPr lvl="0"/>
            <a:r>
              <a:rPr lang="en-US" sz="2200" dirty="0">
                <a:solidFill>
                  <a:schemeClr val="bg1"/>
                </a:solidFill>
              </a:rPr>
              <a:t>Replace lost revenue </a:t>
            </a:r>
          </a:p>
          <a:p>
            <a:pPr lvl="0"/>
            <a:r>
              <a:rPr lang="en-US" sz="2200" dirty="0">
                <a:solidFill>
                  <a:schemeClr val="bg1"/>
                </a:solidFill>
              </a:rPr>
              <a:t>Investments in water, sewer or broadband infrastructure</a:t>
            </a:r>
          </a:p>
          <a:p>
            <a:pPr lvl="0"/>
            <a:r>
              <a:rPr lang="en-US" sz="2200" dirty="0">
                <a:solidFill>
                  <a:schemeClr val="bg1"/>
                </a:solidFill>
              </a:rPr>
              <a:t>Premium pay for essential workers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04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5DB6-26A7-4474-A9D1-D859F0D5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66" y="1346769"/>
            <a:ext cx="3722352" cy="4376572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/>
              <a:t>City/Township Funds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2DAF7-1742-43BC-9736-F4EDB4C1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75% of most recent budget adopted as of Jan. 27 , 2020</a:t>
            </a:r>
          </a:p>
          <a:p>
            <a:r>
              <a:rPr lang="en-US" sz="2200" dirty="0">
                <a:solidFill>
                  <a:schemeClr val="bg1"/>
                </a:solidFill>
              </a:rPr>
              <a:t>Request funds: </a:t>
            </a:r>
            <a:r>
              <a:rPr lang="en-US" sz="2200" dirty="0">
                <a:solidFill>
                  <a:schemeClr val="bg1"/>
                </a:solidFill>
                <a:hlinkClick r:id="rId2"/>
              </a:rPr>
              <a:t>https://mn.gov/mmb/covid-19-response-accountability-office/arp/local-governments/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r>
              <a:rPr lang="en-US" sz="2200" dirty="0">
                <a:solidFill>
                  <a:schemeClr val="bg1"/>
                </a:solidFill>
              </a:rPr>
              <a:t>Reporting to MN Management &amp; Budget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29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5DB6-26A7-4474-A9D1-D859F0D5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66" y="1346769"/>
            <a:ext cx="3616856" cy="4376572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/>
              <a:t>Potential County Projects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2DAF7-1742-43BC-9736-F4EDB4C1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30819"/>
            <a:ext cx="5501834" cy="6329372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County Direct Costs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Public Health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Economic Development</a:t>
            </a:r>
          </a:p>
          <a:p>
            <a:r>
              <a:rPr lang="en-US" sz="2200" dirty="0">
                <a:solidFill>
                  <a:schemeClr val="bg1"/>
                </a:solidFill>
              </a:rPr>
              <a:t>Business Assistance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Technical Support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Commercial Rehab Program</a:t>
            </a:r>
          </a:p>
          <a:p>
            <a:r>
              <a:rPr lang="en-US" sz="2200" dirty="0">
                <a:solidFill>
                  <a:schemeClr val="bg1"/>
                </a:solidFill>
              </a:rPr>
              <a:t>Housing – Lakes &amp; Pines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Owner Occupied Rehab Program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Rental Rehab Program </a:t>
            </a:r>
          </a:p>
          <a:p>
            <a:r>
              <a:rPr lang="en-US" sz="2200" dirty="0">
                <a:solidFill>
                  <a:schemeClr val="bg1"/>
                </a:solidFill>
              </a:rPr>
              <a:t>Food Support</a:t>
            </a:r>
          </a:p>
          <a:p>
            <a:r>
              <a:rPr lang="en-US" sz="2200" dirty="0">
                <a:solidFill>
                  <a:schemeClr val="bg1"/>
                </a:solidFill>
              </a:rPr>
              <a:t>Broadband (grants to existing providers)</a:t>
            </a:r>
          </a:p>
          <a:p>
            <a:r>
              <a:rPr lang="en-US" sz="2200" dirty="0">
                <a:solidFill>
                  <a:schemeClr val="bg1"/>
                </a:solidFill>
              </a:rPr>
              <a:t>Pine Technical &amp; Community College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Tuition Assistance for Hinckley-Finlayson, East Central, &amp; Willow River Graduates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Business Technical Assistance &amp; Grants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WorkFast</a:t>
            </a:r>
            <a:r>
              <a:rPr lang="en-US" sz="1800" dirty="0">
                <a:solidFill>
                  <a:schemeClr val="bg1"/>
                </a:solidFill>
              </a:rPr>
              <a:t> Program</a:t>
            </a:r>
          </a:p>
          <a:p>
            <a:r>
              <a:rPr lang="en-US" sz="2200" dirty="0">
                <a:solidFill>
                  <a:schemeClr val="bg1"/>
                </a:solidFill>
              </a:rPr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221528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5DB6-26A7-4474-A9D1-D859F0D5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66" y="811748"/>
            <a:ext cx="3722352" cy="2082231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/>
              <a:t>Partnerships?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2DAF7-1742-43BC-9736-F4EDB4C1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17" y="2740119"/>
            <a:ext cx="5501834" cy="33061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Targeted towards specific township/city:</a:t>
            </a:r>
          </a:p>
          <a:p>
            <a:pPr lvl="1"/>
            <a:r>
              <a:rPr lang="en-US" sz="2200" dirty="0"/>
              <a:t>Broadband</a:t>
            </a:r>
          </a:p>
          <a:p>
            <a:pPr lvl="1"/>
            <a:r>
              <a:rPr lang="en-US" sz="2200" dirty="0"/>
              <a:t>Pine Tech &amp; Community College Programs</a:t>
            </a:r>
          </a:p>
          <a:p>
            <a:pPr lvl="1"/>
            <a:r>
              <a:rPr lang="en-US" sz="2200" dirty="0"/>
              <a:t>Rehab Programs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Pine County image map with links to city and township maps">
            <a:extLst>
              <a:ext uri="{FF2B5EF4-FFF2-40B4-BE49-F238E27FC236}">
                <a16:creationId xmlns:a16="http://schemas.microsoft.com/office/drawing/2014/main" id="{DFAE2121-BA18-4F86-B51B-F5D830C65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939" y="214009"/>
            <a:ext cx="5225698" cy="614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D1CB7C-68FA-49C5-9149-0F786EF178BE}"/>
              </a:ext>
            </a:extLst>
          </p:cNvPr>
          <p:cNvSpPr txBox="1"/>
          <p:nvPr/>
        </p:nvSpPr>
        <p:spPr>
          <a:xfrm>
            <a:off x="9146788" y="5548116"/>
            <a:ext cx="2324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Map retrieved from: https://www.dot.state.mn.us/maps/gdma/data/mapfinder/countyHTMLs/pine.html</a:t>
            </a:r>
          </a:p>
        </p:txBody>
      </p:sp>
    </p:spTree>
    <p:extLst>
      <p:ext uri="{BB962C8B-B14F-4D97-AF65-F5344CB8AC3E}">
        <p14:creationId xmlns:p14="http://schemas.microsoft.com/office/powerpoint/2010/main" val="2219584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320D-7E9C-4C85-888E-F60EB707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622" y="529091"/>
            <a:ext cx="4087306" cy="9786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American Rescue Plan Act of 2021 for Individuals | Albin, Randall and  Bennett">
            <a:extLst>
              <a:ext uri="{FF2B5EF4-FFF2-40B4-BE49-F238E27FC236}">
                <a16:creationId xmlns:a16="http://schemas.microsoft.com/office/drawing/2014/main" id="{AFF40B6D-5EDA-4EDA-BF31-DA027A4DA8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6" r="10880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8DB00B6A-BAB1-4FD4-A7BA-3826DA729D04}"/>
              </a:ext>
            </a:extLst>
          </p:cNvPr>
          <p:cNvSpPr txBox="1">
            <a:spLocks/>
          </p:cNvSpPr>
          <p:nvPr/>
        </p:nvSpPr>
        <p:spPr>
          <a:xfrm>
            <a:off x="7028495" y="3329126"/>
            <a:ext cx="5054013" cy="31338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David Minke, County Administrator</a:t>
            </a:r>
          </a:p>
          <a:p>
            <a:pPr marL="0" indent="0">
              <a:buNone/>
            </a:pPr>
            <a:r>
              <a:rPr lang="en-US" sz="1800" dirty="0"/>
              <a:t>(320) 591-1620 or David.Minke@co.pine.mn.us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Lezlie Sauter, Economic Development Coordinator</a:t>
            </a:r>
          </a:p>
          <a:p>
            <a:pPr marL="0" indent="0">
              <a:buNone/>
            </a:pPr>
            <a:r>
              <a:rPr lang="en-US" sz="1800" dirty="0"/>
              <a:t>(320) 591-1619 or Lezlie.Sauter@co.pine.mn.us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Kelly Schroeder, County Auditor-Treasurer</a:t>
            </a:r>
          </a:p>
          <a:p>
            <a:pPr marL="0" indent="0">
              <a:buNone/>
            </a:pPr>
            <a:r>
              <a:rPr lang="en-US" sz="1800" dirty="0"/>
              <a:t>(320) 591-1668 or Kelly.Schroeder@co.pine.mn.us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414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American Rescue Plan Act</vt:lpstr>
      <vt:lpstr>ARPA Overview  &amp;  Eligible Projects</vt:lpstr>
      <vt:lpstr>City/Township Funds</vt:lpstr>
      <vt:lpstr>Potential County Projects</vt:lpstr>
      <vt:lpstr>Partnerships?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Rescue Plan Act</dc:title>
  <dc:creator>Kelly M. Schroeder</dc:creator>
  <cp:lastModifiedBy>Kelly M. Schroeder</cp:lastModifiedBy>
  <cp:revision>9</cp:revision>
  <dcterms:created xsi:type="dcterms:W3CDTF">2021-06-14T21:33:35Z</dcterms:created>
  <dcterms:modified xsi:type="dcterms:W3CDTF">2021-06-15T16:29:12Z</dcterms:modified>
</cp:coreProperties>
</file>